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-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91F6-A914-E9F6-3B30-05B65DC4A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B16EC0-CD1B-EC1A-C577-DEA1A4EEC6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FD850-58FC-FE82-4B30-797B0B274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A7113-DDBA-5B20-A9BF-D51AF5191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8BFE4-0402-2489-4ADC-E3539FD1D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23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001C1-83DA-62E9-04BF-5B220933E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BF0C9-1D2C-8C80-9400-DC2EBE4D8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702BD-FE5C-CF49-EB7E-3AF921BF9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6D58E-AB11-23E8-9325-8E2B68BDD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A9438-122C-1A18-2383-D2AD07FB1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883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D3CF37-412C-1564-FCC6-AE9676BE83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225E4A-C971-089B-2B98-3B4562247E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0AC9D-C770-B074-0A98-7D9A29C8A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0D66E9-C643-5061-57AF-C9253493B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189C2-0967-D947-412E-B0107F5AD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23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F4632-292B-CD65-914C-65E8CBE1B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BFC36-EABC-DA05-967A-4E1E44FEA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BF906-5C97-12B5-587E-900675254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DC258-3A86-6476-5E3C-241959E09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2354E-8884-0DD4-31EE-8BE04DF62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14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E388D-138A-7977-66AB-CEB07CC25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0E925-5BD5-0862-FEF3-08D341B836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3C8F45-29F0-258B-C30A-3FBDBD8E0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10E886-D7C0-2142-BA49-537075EF7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F3B26-26B7-8C1E-6919-087EEF7C0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41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62D29-6132-9D90-D439-633863E81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6AF31-243D-2AA2-21B6-5755E60D45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B7BA3-D5F1-DBBA-7308-AC058B86AE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51B0B4-DEC6-9F6D-D4A6-37DCF276E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563D2-5ABC-E2D2-6E7F-11212714C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02AD03-D4E4-C0A5-9118-8AC8E0E56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64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38AC6-AE6C-9356-216B-FDF2A8CA7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C8B61-AE97-7194-069D-A5DEAE63D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E239B1-59D6-2222-83AC-1CA9D881E4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C78960-2954-7568-2F0E-3792D2807A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D34693-738C-049E-07F6-5916E5A06A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A683DB-C320-D050-1A60-63F7CABF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AB756D-666E-F704-2EF3-66F5861D5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3F7BFC-3418-0B3A-7364-428CDD2D0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932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C88D5-2A0B-6809-3708-AEFCAD473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8A58B7-EF50-1998-130A-ECD76591E6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618ADD-F3B9-F5BF-F100-7038690F3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73D254-0263-5137-4A14-95DF2C786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751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8174E0-3E65-A73E-47DD-73D2AE680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08BAE7-2356-27F2-6633-EA4DECD39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CA9052-EF92-5B27-1DAE-98C05C69F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880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F4BF4-9051-D078-03AF-8C74EF5A3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C3941-0622-0CD1-D709-4980C1ED5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DF7A03-7953-72A2-EA14-97B1E32A2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AC020-2571-0F00-FCAA-7745042C4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33E2A8-220F-1F14-95F9-B2A12AC69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EED8B-C5FA-C484-1BE2-BD469B0FF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57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0AB54-2C8B-0E0F-E358-D492CCC1C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D26C62-6484-FD2C-6EF5-58B9E0067E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710388-A67D-241F-A3C6-5B3B96C97C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C895D-3F87-FAC7-0A33-3B4B96957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A9532-87CF-3B8F-0496-F8F4D146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15DC7F-9AC3-ED0B-B179-FF62033C6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874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4C36B2-B8DA-6CCF-32C8-469E7FF1E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55086-9A2A-6239-4E92-103D60D04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1492D-FCF0-8437-C415-E79CF14614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8C2E7-868A-4E92-9C28-B7D55DD28325}" type="datetimeFigureOut">
              <a:rPr lang="en-US" smtClean="0"/>
              <a:t>1/4/2023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228167-928B-6E5E-4216-56EDE2437B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74422-0F0C-153F-4B27-C2E2734B2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28951-7183-418D-BB57-B9DB35E091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5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5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99667-4198-2FC9-6230-565C462318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cáo</a:t>
            </a:r>
            <a:r>
              <a:rPr lang="en-US" dirty="0"/>
              <a:t> </a:t>
            </a:r>
            <a:r>
              <a:rPr lang="en-US" dirty="0" err="1"/>
              <a:t>đồ</a:t>
            </a:r>
            <a:r>
              <a:rPr lang="en-US" dirty="0"/>
              <a:t> </a:t>
            </a:r>
            <a:r>
              <a:rPr lang="en-US" dirty="0" err="1"/>
              <a:t>án</a:t>
            </a:r>
            <a:r>
              <a:rPr lang="en-US" dirty="0"/>
              <a:t> 2 </a:t>
            </a:r>
            <a:r>
              <a:rPr lang="en-US" dirty="0" err="1"/>
              <a:t>tuần</a:t>
            </a:r>
            <a:r>
              <a:rPr lang="en-US" dirty="0"/>
              <a:t> 50,51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EDBEA-421C-ED07-4541-D4A0CB5E80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604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64784-FFBA-435A-1BBD-57E8080A3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Giải</a:t>
            </a:r>
            <a:r>
              <a:rPr lang="en-US" dirty="0"/>
              <a:t> ĐHT, ĐHN và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phỏng</a:t>
            </a:r>
            <a:r>
              <a:rPr lang="en-US" dirty="0"/>
              <a:t> Delta</a:t>
            </a:r>
          </a:p>
        </p:txBody>
      </p:sp>
      <p:pic>
        <p:nvPicPr>
          <p:cNvPr id="4" name="20230102_160801">
            <a:hlinkClick r:id="" action="ppaction://media"/>
            <a:extLst>
              <a:ext uri="{FF2B5EF4-FFF2-40B4-BE49-F238E27FC236}">
                <a16:creationId xmlns:a16="http://schemas.microsoft.com/office/drawing/2014/main" id="{015F5255-0F74-3878-7FAA-79194F8D6ED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2150" y="1825625"/>
            <a:ext cx="8267700" cy="4351338"/>
          </a:xfrm>
        </p:spPr>
      </p:pic>
    </p:spTree>
    <p:extLst>
      <p:ext uri="{BB962C8B-B14F-4D97-AF65-F5344CB8AC3E}">
        <p14:creationId xmlns:p14="http://schemas.microsoft.com/office/powerpoint/2010/main" val="501333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1B8BB-035E-4A8E-E80C-A2035F860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Tích</a:t>
            </a:r>
            <a:r>
              <a:rPr lang="en-US" dirty="0"/>
              <a:t> hợp </a:t>
            </a:r>
            <a:r>
              <a:rPr lang="en-US" dirty="0" err="1"/>
              <a:t>cả</a:t>
            </a:r>
            <a:r>
              <a:rPr lang="en-US" dirty="0"/>
              <a:t> 2 Robot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1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endParaRPr lang="en-US" dirty="0"/>
          </a:p>
        </p:txBody>
      </p:sp>
      <p:pic>
        <p:nvPicPr>
          <p:cNvPr id="4" name="20230102_161059">
            <a:hlinkClick r:id="" action="ppaction://media"/>
            <a:extLst>
              <a:ext uri="{FF2B5EF4-FFF2-40B4-BE49-F238E27FC236}">
                <a16:creationId xmlns:a16="http://schemas.microsoft.com/office/drawing/2014/main" id="{1783BE0A-C1D3-880A-DBBC-8367D58037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2150" y="1825625"/>
            <a:ext cx="8267700" cy="4351338"/>
          </a:xfrm>
        </p:spPr>
      </p:pic>
    </p:spTree>
    <p:extLst>
      <p:ext uri="{BB962C8B-B14F-4D97-AF65-F5344CB8AC3E}">
        <p14:creationId xmlns:p14="http://schemas.microsoft.com/office/powerpoint/2010/main" val="366330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34A74-5979-11C7-F3C5-A1416180D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Dạy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Robot</a:t>
            </a:r>
          </a:p>
        </p:txBody>
      </p:sp>
      <p:pic>
        <p:nvPicPr>
          <p:cNvPr id="4" name="20230102_155514">
            <a:hlinkClick r:id="" action="ppaction://media"/>
            <a:extLst>
              <a:ext uri="{FF2B5EF4-FFF2-40B4-BE49-F238E27FC236}">
                <a16:creationId xmlns:a16="http://schemas.microsoft.com/office/drawing/2014/main" id="{B10713B1-9B90-D6C8-AF57-AF2DFC997F4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1449" y="1458277"/>
            <a:ext cx="9329102" cy="5674043"/>
          </a:xfrm>
        </p:spPr>
      </p:pic>
    </p:spTree>
    <p:extLst>
      <p:ext uri="{BB962C8B-B14F-4D97-AF65-F5344CB8AC3E}">
        <p14:creationId xmlns:p14="http://schemas.microsoft.com/office/powerpoint/2010/main" val="1372815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2FD5F-1DD8-1F53-6A7E-563EB9E79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/>
              <a:t> Robot </a:t>
            </a:r>
            <a:r>
              <a:rPr lang="en-US" dirty="0"/>
              <a:t>Delta</a:t>
            </a:r>
          </a:p>
        </p:txBody>
      </p:sp>
      <p:pic>
        <p:nvPicPr>
          <p:cNvPr id="4" name="20230103_152355">
            <a:hlinkClick r:id="" action="ppaction://media"/>
            <a:extLst>
              <a:ext uri="{FF2B5EF4-FFF2-40B4-BE49-F238E27FC236}">
                <a16:creationId xmlns:a16="http://schemas.microsoft.com/office/drawing/2014/main" id="{43118C7C-337D-973E-3517-ADBDC6B443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8679" y="1578737"/>
            <a:ext cx="7634287" cy="4351338"/>
          </a:xfrm>
        </p:spPr>
      </p:pic>
      <p:pic>
        <p:nvPicPr>
          <p:cNvPr id="5" name="4407086846786157958">
            <a:hlinkClick r:id="" action="ppaction://media"/>
            <a:extLst>
              <a:ext uri="{FF2B5EF4-FFF2-40B4-BE49-F238E27FC236}">
                <a16:creationId xmlns:a16="http://schemas.microsoft.com/office/drawing/2014/main" id="{5EB60F90-ADC7-00BA-AFD4-3D7FE1B2559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293608" y="616408"/>
            <a:ext cx="3375639" cy="5943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305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57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629</TotalTime>
  <Words>35</Words>
  <Application>Microsoft Office PowerPoint</Application>
  <PresentationFormat>Widescreen</PresentationFormat>
  <Paragraphs>5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Báo cáo đồ án 2 tuần 50,51</vt:lpstr>
      <vt:lpstr>Giải ĐHT, ĐHN và mô phỏng Delta</vt:lpstr>
      <vt:lpstr>Tích hợp cả 2 Robot trên cùng 1 phần mềm</vt:lpstr>
      <vt:lpstr>Dạy điểm cho Robot</vt:lpstr>
      <vt:lpstr>Test truyền nhận với Robot Delta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đồ án 2 tuần 42,43</dc:title>
  <dc:creator>Nguyên Khang Dương</dc:creator>
  <cp:lastModifiedBy>Nguyên Khang Dương</cp:lastModifiedBy>
  <cp:revision>12</cp:revision>
  <dcterms:created xsi:type="dcterms:W3CDTF">2022-10-27T11:12:18Z</dcterms:created>
  <dcterms:modified xsi:type="dcterms:W3CDTF">2023-01-04T02:44:30Z</dcterms:modified>
</cp:coreProperties>
</file>

<file path=docProps/thumbnail.jpeg>
</file>